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C067B0-F9D2-4E21-B046-CAA8CF44BB44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668F63-F7F0-4EC8-8FD7-15E4266C4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il.colonial.net/~hkaiter/brainlogic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Left and Right Brain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 Does This Affect Problem Solving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human brain is dived into 2 hemispheres – the right brain and left brain</a:t>
            </a:r>
          </a:p>
          <a:p>
            <a:r>
              <a:rPr lang="en-CA" dirty="0" smtClean="0"/>
              <a:t>Each half functions differently</a:t>
            </a:r>
          </a:p>
          <a:p>
            <a:pPr lvl="1"/>
            <a:r>
              <a:rPr lang="en-CA" dirty="0" smtClean="0"/>
              <a:t>Left Brain </a:t>
            </a:r>
          </a:p>
          <a:p>
            <a:pPr lvl="2"/>
            <a:r>
              <a:rPr lang="en-CA" dirty="0" smtClean="0"/>
              <a:t>sequential, analytical, and linear</a:t>
            </a:r>
          </a:p>
          <a:p>
            <a:pPr lvl="2"/>
            <a:r>
              <a:rPr lang="en-CA" dirty="0" smtClean="0"/>
              <a:t>Function of language and all language activities</a:t>
            </a:r>
            <a:endParaRPr lang="en-US" dirty="0" smtClean="0"/>
          </a:p>
          <a:p>
            <a:pPr lvl="1"/>
            <a:r>
              <a:rPr lang="en-CA" dirty="0" smtClean="0"/>
              <a:t>Right Brain</a:t>
            </a:r>
          </a:p>
          <a:p>
            <a:pPr lvl="2"/>
            <a:r>
              <a:rPr lang="en-CA" dirty="0" smtClean="0"/>
              <a:t>Creative, imaginative, emotional, and intuitive</a:t>
            </a:r>
          </a:p>
          <a:p>
            <a:pPr lvl="2"/>
            <a:r>
              <a:rPr lang="en-CA" dirty="0" smtClean="0"/>
              <a:t>Tends to get forgotten in everyday life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Human Brain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il.colonial.net/~hkaiter/imagextras/brainlef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68099"/>
            <a:ext cx="3377952" cy="2389901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two brain hemispheres work together, like teammates, supporting each other and producing results that neither one could attain on its own</a:t>
            </a:r>
          </a:p>
          <a:p>
            <a:r>
              <a:rPr lang="en-CA" dirty="0" smtClean="0"/>
              <a:t>When the creative potential of the right side is combined with the linear thinking of the left, the power of an individual’s creativity can increase dramatically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Brain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to the following link to try some interesting brain tricks</a:t>
            </a:r>
            <a:endParaRPr lang="en-CA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http://mail.colonial.net/~hkaiter/brainlogics.html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Interesting Brain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</a:t>
            </a:r>
            <a:endParaRPr lang="en-US" dirty="0"/>
          </a:p>
        </p:txBody>
      </p:sp>
      <p:pic>
        <p:nvPicPr>
          <p:cNvPr id="14337" name="Picture 1" descr="bd000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1466850" cy="3008923"/>
          </a:xfrm>
          <a:prstGeom prst="rect">
            <a:avLst/>
          </a:prstGeom>
          <a:noFill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0" y="1600200"/>
            <a:ext cx="6219825" cy="2476500"/>
            <a:chOff x="1567" y="-176"/>
            <a:chExt cx="12554" cy="5580"/>
          </a:xfrm>
        </p:grpSpPr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567" y="-176"/>
              <a:ext cx="12554" cy="5580"/>
            </a:xfrm>
            <a:prstGeom prst="cloudCallout">
              <a:avLst>
                <a:gd name="adj1" fmla="val -48986"/>
                <a:gd name="adj2" fmla="val 5664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341" name="Picture 5" descr="2001-07-10-golf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5301" y="904"/>
              <a:ext cx="5400" cy="3240"/>
            </a:xfrm>
            <a:prstGeom prst="rect">
              <a:avLst/>
            </a:prstGeom>
            <a:noFill/>
          </p:spPr>
        </p:pic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 flipH="1" flipV="1">
              <a:off x="8361" y="2344"/>
              <a:ext cx="43" cy="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4581" y="1444"/>
              <a:ext cx="3780" cy="2160"/>
            </a:xfrm>
            <a:custGeom>
              <a:avLst/>
              <a:gdLst/>
              <a:ahLst/>
              <a:cxnLst>
                <a:cxn ang="0">
                  <a:pos x="0" y="1410"/>
                </a:cxn>
                <a:cxn ang="0">
                  <a:pos x="540" y="150"/>
                </a:cxn>
                <a:cxn ang="0">
                  <a:pos x="1260" y="510"/>
                </a:cxn>
              </a:cxnLst>
              <a:rect l="0" t="0" r="r" b="b"/>
              <a:pathLst>
                <a:path w="1260" h="1410">
                  <a:moveTo>
                    <a:pt x="0" y="1410"/>
                  </a:moveTo>
                  <a:cubicBezTo>
                    <a:pt x="165" y="855"/>
                    <a:pt x="330" y="300"/>
                    <a:pt x="540" y="150"/>
                  </a:cubicBezTo>
                  <a:cubicBezTo>
                    <a:pt x="750" y="0"/>
                    <a:pt x="1140" y="450"/>
                    <a:pt x="1260" y="5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Visualizing: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Picture 1" descr="bd000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19400"/>
            <a:ext cx="594360" cy="1219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657600" y="47244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/>
              <a:t>Visualizing different scenarios in your mind   can help you deal with new ideas or concepts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This technique is often used by athletes to enhance their performance  and confidence levels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/>
              <a:t>Word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3863022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52600" y="350520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3505200" y="3962400"/>
            <a:ext cx="17145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6134100" y="3848100"/>
            <a:ext cx="16002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6248400" y="19050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8" name="Oval 38"/>
          <p:cNvSpPr>
            <a:spLocks noChangeArrowheads="1"/>
          </p:cNvSpPr>
          <p:nvPr/>
        </p:nvSpPr>
        <p:spPr bwMode="auto">
          <a:xfrm>
            <a:off x="6934200" y="3162300"/>
            <a:ext cx="12573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1219200" y="3733800"/>
            <a:ext cx="1371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3276600" y="29591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6591300" y="4876800"/>
            <a:ext cx="14859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6819900" y="2476500"/>
            <a:ext cx="13716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6362700" y="55626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2" name="Oval 32"/>
          <p:cNvSpPr>
            <a:spLocks noChangeArrowheads="1"/>
          </p:cNvSpPr>
          <p:nvPr/>
        </p:nvSpPr>
        <p:spPr bwMode="auto">
          <a:xfrm>
            <a:off x="4991100" y="17907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2819400" y="21336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4114800" y="1219200"/>
            <a:ext cx="914400" cy="5715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Better Job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1219200" y="2933700"/>
            <a:ext cx="9144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5334000" y="4419600"/>
            <a:ext cx="12573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562600" y="4648200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Sports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Model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848100" y="4305300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CAR</a:t>
            </a: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819900" y="510540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Convertible</a:t>
            </a:r>
            <a:endParaRPr kumimoji="0" lang="en-US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\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591300" y="57912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Cost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219700" y="4533900"/>
            <a:ext cx="2286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591300" y="4876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7048500" y="54483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477000" y="3962400"/>
            <a:ext cx="9144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Family Car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162800" y="3390900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Own car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048500" y="25908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Freedom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591300" y="20193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Fun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219700" y="19050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travel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6248400" y="43053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7162800" y="3733800"/>
            <a:ext cx="4572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7505700" y="30480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7162800" y="2247900"/>
            <a:ext cx="3429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5905500" y="21336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05200" y="3048000"/>
            <a:ext cx="609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Costs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3962400" y="3390900"/>
            <a:ext cx="3429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0" y="22479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Gas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33500" y="3124200"/>
            <a:ext cx="8763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License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47800" y="39624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Insurance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 flipV="1">
            <a:off x="3505200" y="2705100"/>
            <a:ext cx="1143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 flipH="1">
            <a:off x="2133600" y="2476500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1" name="Line 1"/>
          <p:cNvSpPr>
            <a:spLocks noChangeShapeType="1"/>
          </p:cNvSpPr>
          <p:nvPr/>
        </p:nvSpPr>
        <p:spPr bwMode="auto">
          <a:xfrm>
            <a:off x="1562100" y="3505200"/>
            <a:ext cx="228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1" name="Straight Connector 60"/>
          <p:cNvCxnSpPr>
            <a:stCxn id="15392" idx="1"/>
            <a:endCxn id="15390" idx="5"/>
          </p:cNvCxnSpPr>
          <p:nvPr/>
        </p:nvCxnSpPr>
        <p:spPr>
          <a:xfrm rot="16200000" flipV="1">
            <a:off x="4926456" y="1675839"/>
            <a:ext cx="167388" cy="229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3528" y="4653136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/>
              <a:t> The free association of ideas and words</a:t>
            </a:r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 Stimulates the right brain into action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Word Clustering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Write a word or phrase in the centre of the page and circle it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Write other words/phrases on the page as they come to mind while you are considering the original word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Circle each new word/phrase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Draw a line between circles you feel are connected, then look for patterns when completed that enhance the first idea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Think: Each students will do a word cluster based on the phrase – </a:t>
            </a:r>
            <a:r>
              <a:rPr lang="en-CA" b="1" u="sng" dirty="0" smtClean="0">
                <a:solidFill>
                  <a:schemeClr val="bg1"/>
                </a:solidFill>
              </a:rPr>
              <a:t>“My ideal job would …”</a:t>
            </a:r>
          </a:p>
          <a:p>
            <a:r>
              <a:rPr lang="en-CA" dirty="0" smtClean="0"/>
              <a:t>Pair: Students will exchange word clusters with a partner.  Discuss the ideas generated.  Any Similarities? Any Differences?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1" y="3863022"/>
          <a:ext cx="6172200" cy="182880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685800" y="1447800"/>
            <a:ext cx="4533900" cy="2743200"/>
            <a:chOff x="2280" y="4900"/>
            <a:chExt cx="7140" cy="4320"/>
          </a:xfrm>
        </p:grpSpPr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200" y="4900"/>
              <a:ext cx="3060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6720" y="7300"/>
              <a:ext cx="270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7200" y="7660"/>
              <a:ext cx="18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Elementary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School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 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4800" y="7420"/>
              <a:ext cx="18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Education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6720" y="6100"/>
              <a:ext cx="1620" cy="11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College &amp; University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\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6480" y="77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5400" y="790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4560" y="8380"/>
              <a:ext cx="2160" cy="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Secondary School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640" y="7900"/>
              <a:ext cx="14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Library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4800" y="5140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Spec. Industry training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V="1">
              <a:off x="6120" y="7060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V="1">
              <a:off x="4080" y="790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5400" y="6460"/>
              <a:ext cx="1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3360" y="6340"/>
              <a:ext cx="1200" cy="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Adult 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H="1" flipV="1">
              <a:off x="4560" y="6820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2280" y="7300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</a:rPr>
                <a:t>English/French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6386" name="Line 2"/>
            <p:cNvSpPr>
              <a:spLocks noChangeShapeType="1"/>
            </p:cNvSpPr>
            <p:nvPr/>
          </p:nvSpPr>
          <p:spPr bwMode="auto">
            <a:xfrm flipH="1" flipV="1">
              <a:off x="4440" y="754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-109954"/>
            <a:ext cx="18473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448" name="Oval 64"/>
          <p:cNvSpPr>
            <a:spLocks noChangeArrowheads="1"/>
          </p:cNvSpPr>
          <p:nvPr/>
        </p:nvSpPr>
        <p:spPr bwMode="auto">
          <a:xfrm>
            <a:off x="5943600" y="3276600"/>
            <a:ext cx="13716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2590800" y="6248400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History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3124200" y="4267200"/>
            <a:ext cx="800100" cy="673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Services Provided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6172200" y="3505200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Geography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33400" y="57150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Math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 flipV="1">
            <a:off x="6858000" y="5181600"/>
            <a:ext cx="3810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762000" y="6172200"/>
            <a:ext cx="6858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English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1600200" y="6400800"/>
            <a:ext cx="914400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Phys. 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H="1">
            <a:off x="1905000" y="4953000"/>
            <a:ext cx="1295400" cy="1447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V="1">
            <a:off x="6858000" y="3886200"/>
            <a:ext cx="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H="1">
            <a:off x="6934200" y="4724400"/>
            <a:ext cx="457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3962400" y="4953000"/>
            <a:ext cx="2057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019800" y="49530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Options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990600" y="4343400"/>
            <a:ext cx="6858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Needs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7315200" y="4267200"/>
            <a:ext cx="16002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6858000" y="5181600"/>
            <a:ext cx="4191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7543800" y="449580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French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4114800" y="4191000"/>
            <a:ext cx="1714500" cy="571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3657600" y="5257800"/>
            <a:ext cx="17145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3810000" y="5943600"/>
            <a:ext cx="17145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5562600" y="6019800"/>
            <a:ext cx="17145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7239000" y="5791200"/>
            <a:ext cx="17145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7239000" y="5029200"/>
            <a:ext cx="17145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V="1">
            <a:off x="5410200" y="5181600"/>
            <a:ext cx="7239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5791200" y="4495800"/>
            <a:ext cx="228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1676400" y="4191000"/>
            <a:ext cx="45720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5334000" y="5181600"/>
            <a:ext cx="685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>
            <a:off x="2971800" y="4953000"/>
            <a:ext cx="4572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6400800" y="51816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495800" y="4343400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Technology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86200" y="556260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Business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038600" y="6172200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Art</a:t>
            </a: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943600" y="6248400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Computers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543800" y="5181600"/>
            <a:ext cx="114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Family Studies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543800" y="6019800"/>
            <a:ext cx="1143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Music</a:t>
            </a: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 flipH="1">
            <a:off x="1371600" y="4800600"/>
            <a:ext cx="17526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54"/>
          <p:cNvSpPr>
            <a:spLocks noChangeShapeType="1"/>
          </p:cNvSpPr>
          <p:nvPr/>
        </p:nvSpPr>
        <p:spPr bwMode="auto">
          <a:xfrm flipH="1">
            <a:off x="1143000" y="4648200"/>
            <a:ext cx="1981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257800" y="17526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/>
              <a:t>A visual way of organizing and relating ideas using pictures and/or words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Mind Mapping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Write a word or picture in the centre of the page</a:t>
            </a:r>
            <a:r>
              <a:rPr lang="en-US" dirty="0" smtClean="0"/>
              <a:t> and circle it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Work your way out from the centre of the page as you think of sub-themes and related items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Connect sub-themes to the central idea with lines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Draw lines to connect ideas as they materialize around sub-themes</a:t>
            </a:r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/>
            <a:r>
              <a:rPr lang="en-CA" dirty="0" smtClean="0"/>
              <a:t>Students will divide into groups of 3 or 4</a:t>
            </a:r>
          </a:p>
          <a:p>
            <a:pPr marL="651510" indent="-514350"/>
            <a:r>
              <a:rPr lang="en-CA" dirty="0" smtClean="0"/>
              <a:t>Start with the word </a:t>
            </a:r>
            <a:r>
              <a:rPr lang="en-CA" b="1" u="sng" dirty="0" smtClean="0">
                <a:solidFill>
                  <a:schemeClr val="bg1"/>
                </a:solidFill>
              </a:rPr>
              <a:t>“Travel”</a:t>
            </a:r>
            <a:r>
              <a:rPr lang="en-CA" dirty="0" smtClean="0"/>
              <a:t> </a:t>
            </a:r>
          </a:p>
          <a:p>
            <a:pPr marL="651510" indent="-514350"/>
            <a:r>
              <a:rPr lang="en-CA" dirty="0" smtClean="0"/>
              <a:t>Draw circles around that contain different segments of the industry </a:t>
            </a:r>
          </a:p>
          <a:p>
            <a:pPr marL="651510" indent="-514350"/>
            <a:r>
              <a:rPr lang="en-CA" dirty="0" smtClean="0"/>
              <a:t>Think of areas in the industry that you feel are well serviced, then think of areas that are not well serviced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461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The Left and Right Brain </vt:lpstr>
      <vt:lpstr>The Human Brain</vt:lpstr>
      <vt:lpstr>The Human Brain</vt:lpstr>
      <vt:lpstr>Interesting Brain Tricks</vt:lpstr>
      <vt:lpstr>Visualizing</vt:lpstr>
      <vt:lpstr>Word Clustering</vt:lpstr>
      <vt:lpstr>Word Clustering Class Activity</vt:lpstr>
      <vt:lpstr>Mind Mapping</vt:lpstr>
      <vt:lpstr>Mind Mapping Class Activity</vt:lpstr>
    </vt:vector>
  </TitlesOfParts>
  <Company>Upper Canada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Left and Right Brain</dc:title>
  <dc:creator>UCDSB</dc:creator>
  <cp:lastModifiedBy>Mohammed Ali</cp:lastModifiedBy>
  <cp:revision>7</cp:revision>
  <dcterms:created xsi:type="dcterms:W3CDTF">2011-10-13T12:44:05Z</dcterms:created>
  <dcterms:modified xsi:type="dcterms:W3CDTF">2015-03-10T10:16:41Z</dcterms:modified>
</cp:coreProperties>
</file>